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8" r:id="rId4"/>
    <p:sldId id="269" r:id="rId5"/>
    <p:sldId id="270" r:id="rId6"/>
    <p:sldId id="271" r:id="rId7"/>
    <p:sldId id="274" r:id="rId8"/>
    <p:sldId id="273" r:id="rId9"/>
    <p:sldId id="276" r:id="rId10"/>
    <p:sldId id="257" r:id="rId11"/>
    <p:sldId id="258" r:id="rId12"/>
    <p:sldId id="263" r:id="rId13"/>
    <p:sldId id="264" r:id="rId14"/>
    <p:sldId id="265" r:id="rId15"/>
    <p:sldId id="279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371600"/>
          </a:xfrm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</a:rPr>
              <a:t>A_©bxwZ K¬v‡m mevB‡K h^vMZg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057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SutonnyMJ" pitchFamily="2" charset="0"/>
            </a:endParaRPr>
          </a:p>
        </p:txBody>
      </p:sp>
      <p:pic>
        <p:nvPicPr>
          <p:cNvPr id="2052" name="Picture 4" descr="C:\Users\Public\Pictures\Sample Pictures\Tuli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304800"/>
            <a:ext cx="94488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-381000" y="0"/>
            <a:ext cx="9525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7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A_©bxwZ</a:t>
            </a:r>
            <a:r>
              <a:rPr lang="en-US" sz="7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K¬v‡m</a:t>
            </a:r>
            <a:r>
              <a:rPr lang="en-US" sz="7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mevB‡K</a:t>
            </a:r>
            <a:r>
              <a:rPr lang="en-US" sz="72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6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72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244334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 err="1" smtClean="0">
                <a:latin typeface="SutonnyMJ" pitchFamily="2" charset="0"/>
                <a:cs typeface="SutonnyMJ" pitchFamily="2" charset="0"/>
              </a:rPr>
              <a:t>K¬vk</a:t>
            </a:r>
            <a:r>
              <a:rPr lang="en-US" sz="8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8800" dirty="0" err="1" smtClean="0">
                <a:latin typeface="SutonnyMJ" pitchFamily="2" charset="0"/>
                <a:cs typeface="SutonnyMJ" pitchFamily="2" charset="0"/>
              </a:rPr>
              <a:t>cwiPvjbvqÑ</a:t>
            </a:r>
            <a:r>
              <a:rPr lang="en-US" sz="8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8800" dirty="0" err="1" smtClean="0">
                <a:latin typeface="SutonnyMJ" pitchFamily="2" charset="0"/>
                <a:cs typeface="SutonnyMJ" pitchFamily="2" charset="0"/>
              </a:rPr>
              <a:t>Gg`v`yj</a:t>
            </a:r>
            <a:r>
              <a:rPr lang="en-US" sz="8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8800" dirty="0" err="1" smtClean="0">
                <a:latin typeface="SutonnyMJ" pitchFamily="2" charset="0"/>
                <a:cs typeface="SutonnyMJ" pitchFamily="2" charset="0"/>
              </a:rPr>
              <a:t>nK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87362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1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fŠ‡MvwjK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cÖvK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cwi‡e‡ki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eb©bv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vI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|</a:t>
            </a:r>
            <a:r>
              <a:rPr lang="en-US" sz="5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DËi</a:t>
            </a:r>
            <a:r>
              <a:rPr lang="en-US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†`‡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fŠ‡MvwjK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†m †`‡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A_©‰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Kvh©vewji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e¨cK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cÖfve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wev¯Ívi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¦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gvbwP‡Î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†`‡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Ae¯’vbB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kwUi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fŠ‡MvwjK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bv‡g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cwiwPZ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fŠ‡MvwjK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: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Gwkqv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gnv‡`‡ki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w¶b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As‡k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Aew¯’Z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GwU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20</a:t>
            </a:r>
            <a:r>
              <a:rPr lang="en-US" baseline="30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0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34©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DËi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A¶vsk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†_‡K 26</a:t>
            </a:r>
            <a:r>
              <a:rPr lang="en-US" baseline="30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0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38©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DËi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A¶vsk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88</a:t>
            </a:r>
            <a:r>
              <a:rPr lang="en-US" baseline="30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0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01©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 `ª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vwNgvsk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†_‡K 92</a:t>
            </a:r>
            <a:r>
              <a:rPr lang="en-US" baseline="30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0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42©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 `ª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vwNgvsk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wew¯Í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…Z|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ga¨fvM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KK©UµvwšÍ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iLv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AwZµg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K‡i‡Q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mxgvbv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DË‡i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fvi‡Zi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cwðge½,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gNvjq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Avmvg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c~‡e©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fvi‡Zi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Avmvg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wÎcyiv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wg‡Rvivg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gvqvbgvi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cwð‡g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fvi‡Zi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cwðge½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`w¶‡b e‡½vcmvMi|</a:t>
            </a:r>
          </a:p>
          <a:p>
            <a:r>
              <a:rPr lang="en-US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AvqZb</a:t>
            </a:r>
            <a:r>
              <a:rPr lang="en-US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AvqZb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1, 47, 570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wK‡jvwgUvi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5138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wK.wg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.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mxgvi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fvi‡Zi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4144wK.wg.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wgqvbgv‡ii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283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wK.wg.mxgvšÍ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e‡½vcmvM‡ii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711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wK.wg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.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DcKzj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i‡q‡Q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A_©‰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mgy`ªmxgv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200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bwUK¨vj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ivR‰bwZK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mgy`ªmxgv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12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bwUK¨vj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cÖvK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cwi‡ek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1| f~-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we¯ÍxY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mgf~wgi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†`k|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DËivÂ‡j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mxwgZ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cvnvwo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D”Pf~wg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we`¨gvb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ivOvgvwU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ev›`ieb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LvMovQwo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PUªMÖvg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wm‡jU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gŠjfxevRvi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nweM‡Ä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Uviwkqvwi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hy‡Mi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cvnvo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gŠjfxevRvi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nweM‡Äi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cve©Z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AÂ‡j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cÖPzi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e„wócvZ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cÖPzi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Drcbœ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G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AÂj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cÖvK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M¨vm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LwbR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Pzbvcv_i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Kqjv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LwbR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m¤ú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‡` mg„×|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e‡i›`ªf~wg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gaycyi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fvIqv‡ji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Mo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jvjgvB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cvnvo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wb‡q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cøvB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‡÷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vwmbKv‡ji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mvcvb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PZ¡if~wg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MwVZ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G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PZ¡i¸wj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25000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eQi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c~‡e©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cøvB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‡÷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vwmbKv‡j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MwVZ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Gme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AÂ‡ji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gvwUi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is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jvj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aymi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Uviwkqvwi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hy‡Mi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cvnvwo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AÂj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cøvB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‡÷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vwmb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hy‡Mi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mvcvb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mgyn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Qvov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mgMÖ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†`k GK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we¯ÍxY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mgf~wg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GB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mgf~wgi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De©i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gvwU‡Z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B¶z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ZvgvK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cvUmn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bvbviKg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kewR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cÖPzi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cwigv‡b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Drcbœ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b="1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2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b`-b`x</a:t>
            </a:r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b`xgvZ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…K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QvU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eo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AmsL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b`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b`x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700wU)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Rv‡ji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mviv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†`‡k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Qwo‡q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Dcb`x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kvLvb`xmn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b`xi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ˆ`N©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22155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wK.wg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.|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cÙv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gNbv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hgybv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eªþcyÎ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KY©dzwj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eo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eo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b`b`x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ˆfie,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Avwoqvj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Luv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BQvgwZ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myigv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wPÎv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iƒcmv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gaygwZ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a‡jk¦ix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MvgwZ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MovB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wZZvm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Ki‡Zvqv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dbx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mv½y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AmsL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Dcb`x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kvLvb`x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cÖevwnZ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n‡”Q|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b`b`xi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f~wgKv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AZ¨šÍ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iyZ¡c~Y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b`b`x‡K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e¨emv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evwb‡R¨i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m¤cÖmvi‡b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Acwinvh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MY¨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Ab¨w`‡K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b`b`xMy‡jv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grm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m¤ú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‡`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ficyi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A_©Kix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dmj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ˆ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e‡`wkK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g~`ªv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AR©‡b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grm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m¤ú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D‡j­L‡hvM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Ae`vb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iv‡L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we‡`‡k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Bwjk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gv‡Qi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mybvg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i‡q‡Q</a:t>
            </a:r>
            <a:r>
              <a:rPr lang="en-US" sz="2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sz="24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sz="2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Rjevqy</a:t>
            </a:r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†`‡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AvenvIqvi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Mo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Ae¯’v‡K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Rjevqy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DË‡i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wngvjq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ce©Z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`w¶‡b e‡½vcmvMi _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vKvq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G‡`‡k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Rjevqy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bvwZkx‡Zvò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gŠmygx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evqyi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cÖfv‡e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cÖPzi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e„wócvZ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evwl©K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Mo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ZvcgvÎv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24.4</a:t>
            </a:r>
            <a:r>
              <a:rPr lang="en-US" sz="2400" baseline="30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0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‡m. †_‡K 26.7</a:t>
            </a:r>
            <a:r>
              <a:rPr lang="en-US" sz="2400" baseline="30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0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†m.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Mo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e„wócvZ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cÖvq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80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BwÂ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cÖK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wbf©i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gŠmygx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evqyi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cÖfv‡e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wli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cvwb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l‡Kiv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e„wócvZ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‡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c‡q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Ab¨_v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e¨nZ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GKvi‡b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Ô‡gŠmywg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evqyi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Ryqv‡LjvÕ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AwfwnZ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ebf~wg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†`‡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cÖvK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fvimvg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eRvq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ivLvi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AvqZ‡bi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25%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ebf~wg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vKv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Avek¨K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n‡jI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gvÎ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17.08%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ebf~wg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i‡q‡Q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ebf~wg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Pvi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cÖKvi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: K|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cve©Z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PUªMÖvg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wm‡j‡Ui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ebf~wg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L|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gaycyi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fvIqv‡ji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Mo, M|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iscyi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w`bvRcy‡ii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ebf~wg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N| `w¶‡b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my›`ieb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5| </a:t>
            </a:r>
            <a:r>
              <a:rPr lang="en-US" sz="32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g„wËKv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t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wkjv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¶q I ˆRe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c`v‡_©i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wgk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ª‡Y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g„wËKvi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g„wËKv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Ab¨vb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A_©‰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Kg©Kv‡Û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mnvqZv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cv‡ibv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evsjv‡`‡k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wZb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ai‡bi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g„wËKvi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Dcw¯’wZ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we`¨gvb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cyivZb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cjj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g„wËKv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cjj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g„wËKv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cvnvox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g„wËKv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g„wËKv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M‡elbv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SRDI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†kªYxfy³ 500 †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kªYxi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gvwUi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evsjv‡`‡k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cwjgvwU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ekx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cªwZeQi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b`xevwnZ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cwjgvwU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Rwg‡K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De©iZv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Ki‡Q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cÖPzi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cwigv‡b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dmj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n‡”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Q|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" y="0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6|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LwbR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mvavib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A‡_©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hv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Lwb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†_‡K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D‡ËvwjZ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nq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ZvB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LwbR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`|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evsjv‡`‡k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LwbR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m¤ú‡`i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g‡a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cÖvK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…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wZK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M¨vm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LwbR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Pzbvcv_i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cxU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Kqjv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KwVb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kxjv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PxbvgvwU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MÜK,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wmwjKv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evjy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BZ¨vw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D‡jøL‡hvM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¨|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GQvov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mgy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`ª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Zx‡ii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evjyi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g‡a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AmsL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Bj‡gbvBU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©‡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wRiKb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g¨vM‡bUvBU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gvbvRvBU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RvZxq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cÖvK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…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wZK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gnvgyj¨evb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i‡q‡Q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evsjv‡`k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LwbR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‡`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Acvi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m¤¢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vebvi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†`k|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Kv‡RB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LwbR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AbymÜvb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Kvh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©µg 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Rvi`vi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m‡e©vËg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e¨envi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wbwðZKi‡bi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¨‡g ‡`‡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A_©‰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bwZK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Dbœqb‡K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Av‡iv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MwZkxj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m¤¢e|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SutonnyMJ" pitchFamily="2" charset="0"/>
              <a:ea typeface="Times New Roman" pitchFamily="18" charset="0"/>
              <a:cs typeface="SutonnyMJ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7|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cÖvYxR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 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gvby‡li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A_©‰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bwZK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Kg©KvÛ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Rxeb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I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RxweKvi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Dci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cÖvYxR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m¤ú‡`i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cÖfve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Acixwmg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cÖvYxR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ej‡Z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gyjZ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grm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 I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m¤ú`‡K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wb‡`©k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b`xgvZ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…©K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evsjv‡`‡k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b`x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Lvj-wej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cyKzi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nvIo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euvI‡o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cÖPzi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wgVv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cvwbi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¯^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mgy`ªmxgvq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cÖPzi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mvgyw`ªK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grm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cvIqv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hvq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Ab¨w`‡K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m¤ú‡`i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g‡a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 Mi“,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gwnm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QvMj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nuvm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gyiwM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nwiY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evbi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mixm„c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I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wewfbœ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ai‡bi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cvwL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D‡j­L‡hvM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¨|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cÖvYxR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m¤ú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`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Dbœqb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Kg©myPxi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¨‡g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G‡`‡k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AvZ¡Kg©ms¯’v‡bi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m„wó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n‡”Q|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d‡j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RvZxq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Av‡q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GLv‡Zi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Ae`vb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e„wÏ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‡”Q|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225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225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cybiv‡jvPbv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vsjv‡`‡ki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fŠ‡MvwjK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KZ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Aÿvs‡k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Aew¯’Z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?</a:t>
            </a:r>
          </a:p>
          <a:p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vsjv‡`‡ki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cwi‡e‡ki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eY©bv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6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lang="en-US" sz="66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000" b="1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fŠ‡MvwjK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cwi‡e‡ki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eb©bv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evsjv‡`‡k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A_©bxwZi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HwZnvwmK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cUf~wg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eY©bv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w¶b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Gwkqvi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Dbœqbkxj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†`k|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my`yi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cÖvPxbKvj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†_‡KB †`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kwU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RvwZ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Mvwôi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Dcwb‡ek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kvwmZ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kvwlZ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my`xN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c_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cwiµgvi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1971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xN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bqgvm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i³¶qx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msMÖv‡gi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ga¨w`‡q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vaxb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fŠg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†`k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AvZ¡cÖKvk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¯^í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AvqZ‡bi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Rbeûj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K…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wlwbf©i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†`k| ¯^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vaxbZv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jv‡fi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A_©‰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Dbœq‡bi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c`‡¶c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n‡jI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Avkvbyi“c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Dbœqb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mvwaZ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nqwb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A_©bxwZi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BwZnvwmK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cUf~wgK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yÕfv‡M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: </a:t>
            </a:r>
          </a:p>
          <a:p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K| ¯^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vaxbZv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A_©bxwZ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L| ¯^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vaxbZv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DËi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A_©bxwZ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vaxbZv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A_©bxwZ‡K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PviwU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hy‡M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cÖvPxb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wn›`y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Avw`Kvj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1200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 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gymwjg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( 1200 †_‡K 1757mvj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3|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weªwUk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(1757 †_‡K 1947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 I 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( 1947 †_‡K 1971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wb‡gœ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PviwU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hy‡Mi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A_©‰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wPÎ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ms‡¶‡c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Avw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cÖvPxb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wn›`y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9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49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Avw`Kvj</a:t>
            </a:r>
            <a:r>
              <a:rPr lang="en-US" sz="49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1200 </a:t>
            </a:r>
            <a:r>
              <a:rPr lang="en-US" sz="49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sz="49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49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53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Ghy‡M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Avh©iv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G‡`‡k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DbœZ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mf¨Zv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M‡o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Zz‡j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Zviv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ai‡bi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wkíK‡g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cvi`k©x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mywZ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emªwkí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wPwb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avZy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KvV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Lv`vB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KzwUi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wk‡íi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weKvk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N‡UwQj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G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wewbgq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cÖ_v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`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vm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cÖ_vi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cÖPjb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MÖxK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cvim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¨,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Avie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cÖf„wZ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‡`‡k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ißvwb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n‡Zv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Gmg‡q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wlI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ek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DbœZ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endParaRPr lang="en-US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762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gymwjg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( 1200 †_‡K 1757mvj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/>
          </a:bodyPr>
          <a:lstStyle/>
          <a:p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gymwjg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hyM‡K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BwZnv‡m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Y©hyM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Gmgq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wk‡í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evwb‡R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mg„×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G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hy‡M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AvaywbK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gy`ªv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e¨e¯’vi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cÖeZ©b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K…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evwb‡R¨i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cÖfyZ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Dbœqb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G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N‡U| K…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lKivB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cwikªg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M©ivR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evwb‡qwQj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Lv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`¨ `ªe¨ Lye m¯—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cvIqv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gŠwjK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Pvwn`v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Lye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mn‡RB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cyib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Gmgq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A‡bK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we‡`wk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ch©UK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ågb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Av‡mb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Be‡b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eZzZv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Iqvs‡Zv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BDqvY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-‡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nvqvb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fv‡¯‹v `v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Mvgv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D‡jøL‡hvM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eY©bvq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ejkvjx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iƒcwU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dz‡U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D‡V|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Gmg‡q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fvi‡Z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BD‡ivcxq‡`i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AvMgb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N‡U|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Ij›`vR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Bs‡iRmn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A‡bK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we‡`kx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ewbqviv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G‡`‡k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e¨emv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cÖPzi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cY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µq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wb‡Ri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†`‡k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cvVv‡Zv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weªwUk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(1757 †_‡K 1947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Bs‡iRiv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cÖ_‡g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e¨emv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Avm‡jI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cieZx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©‡Z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mg„×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†`‡L †`k 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L‡ji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loh‡š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¿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D‡V|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djkÖywZ‡Z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1757mv‡j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cjvkxi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hy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‡×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kl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vaxb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beve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wmivRD‡ÏŠjvi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civR‡qi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ga¨w`‡q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vaxbZvi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m~h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A¯ÍwgZ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Bs‡iRiv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KzU‡KŠkj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¤^b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¶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gZv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hy‡M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K¬vB‡fi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ˆØZ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kvmb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wQqvËz‡ii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gbšÍi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wPi¯’vqx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e‡›`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ve¯Í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AÂ‡ji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`~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e©j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†`q| K…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lK‡`i‡K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Bs‡iRiv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Rvic~e©K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bxj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Pv‡l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gvivZ¡Kfv‡e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e¨nZ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weªwUk‡`i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gvUv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Kvc‡oi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evRvi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cÖmv‡ii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j‡¶¨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HwZn¨evnx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gmwjb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wkí‡K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ZvZx‡`i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ey‡ov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Av½yj †K‡U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eÜ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Gfv‡e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Bs‡iRiv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evsjv‡K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kvm‡bi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bv‡g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kvlb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G‡`‡ki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yÕk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eQi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wcwQ‡q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c‡o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cÖfvi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AvRI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KvwU‡q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DVv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&amp; m¤¢e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nqwb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hvMv‡hvM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cwienb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e›`i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Lwb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BZ¨vw`i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Dbœq‡b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Ae`vb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G‡Kev‡i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Ae‡njv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9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sz="49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cvwK¯’vb</a:t>
            </a:r>
            <a:r>
              <a:rPr lang="en-US" sz="49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sz="49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( 1947 †_‡K 1971 </a:t>
            </a:r>
            <a:r>
              <a:rPr lang="en-US" sz="49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sz="49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49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)</a:t>
            </a:r>
            <a:br>
              <a:rPr lang="en-US" sz="49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xN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kvlY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wbh©vZ‡bi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Ae‡k‡l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1947mv‡j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weªwUk‡`i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we`v‡qi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cÖwZwôZ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Avkv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DÏxcbvq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D‡Øj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wek¦vm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hyMhy‡Mi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cðvrc`Zv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KvwU‡q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‡`k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mg„w×i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c‡_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GwM‡q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hv‡e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wKš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‘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wecixZ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1947mv‡ji c~‡e©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ywU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AÂ‡ji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mg„×|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cwðg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kvmK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Mvwôi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ivR‰bwZK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¯‹…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AvwacZ¨ev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†¶‡Î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cvnvomg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el‡g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A_©‰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Dbœqb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gyL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ye‡o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c‡o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Gmgq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msL¨vMwiô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wcÖq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kni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XvKvi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KivwP‡Z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ivRavbx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evwb‡R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DØ„Ë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µ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gvš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^‡q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evwbR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NvUwZi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w`‡K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GwM‡q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eQi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AwZµvšÍ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gv_vwcQz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cÖe„w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×,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FY`vb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wewb‡qvM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wkíKviLvbv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PvKywi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†¶‡Î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cvwK¯’vbx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kvmKP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‡µI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loh‡š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¿ ‰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elg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evo‡Z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ïiy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Av‡›`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vjb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xN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i³¶qx ¯^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vaxbZv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msMÖv‡gi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ga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we‡k¦i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gvbwP‡Î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vaxb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fŠg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Af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~¨`q N‡U|</a:t>
            </a:r>
            <a:endParaRPr lang="en-US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cv‡Vi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cybiv‡jvPbv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A_©bxwZi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BwZnvwmK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cUf~wgK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fv‡M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endParaRPr lang="en-US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vaxbZv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A_©bxwZ‡K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PviwU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hy‡M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cÖvPxb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wn›`y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Avw`Kvj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1200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 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gymwjg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( 1200 †_‡K 1757mvj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3|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weªwUk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(1757 †_‡K 1947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 I 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( 1947 †_‡K 1971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wb‡gœ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PviwU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hy‡Mi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A_©‰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wPÎ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ms‡¶‡c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: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6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lang="en-US" sz="66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000" b="1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A_©bxwZi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HwZnvwmK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cUf‚wgi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eb©bv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cybiv‡jvPbv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A_©bxwZi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BwZnvwmK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cUf~wgK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fv‡M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vaxbZv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A_©bxwZ‡K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PviwU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hy‡M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cÖvPxb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wn›`y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Avw`Kvj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1200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 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gymwjg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( 1200 †_‡K 1757mvj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3|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weªwUk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(1757 †_‡K 1947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 I 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cvwK¯’vb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hyM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( 1947 †_‡K 1971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2302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A_©bxwZ K¬v‡m mevB‡K h^vMZg</vt:lpstr>
      <vt:lpstr> evsjv‡`‡k A_©bxwZi HwZnvwmK cUf~wg eY©bv Ki | </vt:lpstr>
      <vt:lpstr> 1| Avw` cÖvPxb I wn›`y hyM  (Avw`Kvj †_‡K 1200 mvj ch©šÍ)  </vt:lpstr>
      <vt:lpstr>2| gymwjg hyM ( 1200 †_‡K 1757mvj ch©šÍ)</vt:lpstr>
      <vt:lpstr>3| weªwUk hyM (1757 †_‡K 1947 mvj ch©šÍ)</vt:lpstr>
      <vt:lpstr> 4| cvwK¯’vb hyM ( 1947 †_‡K 1971 mvj ch©šÍ) </vt:lpstr>
      <vt:lpstr>AvR‡Ki cv‡Vi cybiv‡jvPbv</vt:lpstr>
      <vt:lpstr>evwoi KvR</vt:lpstr>
      <vt:lpstr>c~e© cv‡Vi cybiv‡jvPbv</vt:lpstr>
      <vt:lpstr> evsjv‡`‡ki †fŠ‡MvwjK Ae¯’vb I cÖvK…wZK cwi‡e‡ki eb©bv `vI | </vt:lpstr>
      <vt:lpstr> evsjv‡`‡ki cÖvK…wZK cwi‡ek t </vt:lpstr>
      <vt:lpstr>Slide 12</vt:lpstr>
      <vt:lpstr>Slide 13</vt:lpstr>
      <vt:lpstr>Slide 14</vt:lpstr>
      <vt:lpstr>c~e© cv‡Vi cybiv‡jvPbv</vt:lpstr>
      <vt:lpstr>evwoi KvR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evsjv‡`‡k A_©bxwZi HwZnvwmK cUf~wg eY©bv Ki | </dc:title>
  <dc:creator>LABPC-B4</dc:creator>
  <cp:lastModifiedBy>Lotus Computer</cp:lastModifiedBy>
  <cp:revision>29</cp:revision>
  <dcterms:created xsi:type="dcterms:W3CDTF">2006-08-16T00:00:00Z</dcterms:created>
  <dcterms:modified xsi:type="dcterms:W3CDTF">2016-11-19T04:22:04Z</dcterms:modified>
</cp:coreProperties>
</file>